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BC2B39-8F3D-4C39-A8C1-8CC15BF883D2}" type="datetimeFigureOut">
              <a:rPr lang="en-US" smtClean="0"/>
              <a:pPr/>
              <a:t>9/28/2011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8D1BA6-6FFC-4DC9-A853-85949CB3A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Wabi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aware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err="1" smtClean="0">
                <a:solidFill>
                  <a:schemeClr val="tx1"/>
                </a:solidFill>
              </a:rPr>
              <a:t>Sabu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err="1" smtClean="0">
                <a:solidFill>
                  <a:schemeClr val="tx1"/>
                </a:solidFill>
              </a:rPr>
              <a:t>yugen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Haiku </a:t>
            </a:r>
          </a:p>
          <a:p>
            <a:r>
              <a:rPr lang="en-GB" dirty="0" smtClean="0"/>
              <a:t>by </a:t>
            </a:r>
          </a:p>
          <a:p>
            <a:r>
              <a:rPr lang="en-GB" dirty="0" smtClean="0"/>
              <a:t>Jean Slee-Smith</a:t>
            </a:r>
          </a:p>
          <a:p>
            <a:endParaRPr lang="en-US" dirty="0"/>
          </a:p>
        </p:txBody>
      </p:sp>
    </p:spTree>
  </p:cSld>
  <p:clrMapOvr>
    <a:masterClrMapping/>
  </p:clrMapOvr>
  <p:transition advTm="7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8" y="0"/>
            <a:ext cx="494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0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690" y="0"/>
            <a:ext cx="4976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3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121" y="1"/>
            <a:ext cx="49057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7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8" y="0"/>
            <a:ext cx="494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9" y="1"/>
            <a:ext cx="49417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148" y="0"/>
            <a:ext cx="4939705" cy="68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3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9" y="0"/>
            <a:ext cx="49417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60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441" y="1"/>
            <a:ext cx="49631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32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435" y="0"/>
            <a:ext cx="4911130" cy="68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5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755" y="1"/>
            <a:ext cx="4984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381" y="0"/>
            <a:ext cx="4751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14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528" y="1"/>
            <a:ext cx="495094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148" y="1"/>
            <a:ext cx="4939705" cy="68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65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004" y="1"/>
            <a:ext cx="4953992" cy="686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1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8" y="1"/>
            <a:ext cx="494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2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8" y="0"/>
            <a:ext cx="494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755" y="0"/>
            <a:ext cx="49844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498" y="0"/>
            <a:ext cx="4927004" cy="68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8" y="0"/>
            <a:ext cx="494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12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8" y="0"/>
            <a:ext cx="4941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7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755" y="0"/>
            <a:ext cx="49844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42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149" y="0"/>
            <a:ext cx="49417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96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5</Words>
  <Application>Microsoft Office PowerPoint</Application>
  <PresentationFormat>On-screen Show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Wabi  aware  Sabu  yugen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michael.mckimm</dc:creator>
  <cp:lastModifiedBy>Michael McKimm</cp:lastModifiedBy>
  <cp:revision>33</cp:revision>
  <dcterms:created xsi:type="dcterms:W3CDTF">2011-09-19T14:46:36Z</dcterms:created>
  <dcterms:modified xsi:type="dcterms:W3CDTF">2011-09-28T16:24:27Z</dcterms:modified>
</cp:coreProperties>
</file>